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315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10" r:id="rId42"/>
    <p:sldId id="311" r:id="rId43"/>
    <p:sldId id="307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0929"/>
  </p:normalViewPr>
  <p:slideViewPr>
    <p:cSldViewPr snapToGrid="0" snapToObjects="1">
      <p:cViewPr varScale="1">
        <p:scale>
          <a:sx n="61" d="100"/>
          <a:sy n="61" d="100"/>
        </p:scale>
        <p:origin x="8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maximum-scale: </a:t>
            </a:r>
            <a:r>
              <a:rPr lang="es-ES_tradnl" sz="1200" dirty="0" smtClean="0"/>
              <a:t>Establece el zoom máximo que puede hacer el usuario.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w3schools.com/browsers/browsers_display.asp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1009409?hl=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2" Type="http://schemas.openxmlformats.org/officeDocument/2006/relationships/hyperlink" Target="https://www.metroecuador.com.ec/ec/estilodevida/2016/08/16/28-millones-ecuatorianos-redes-socia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.learnlayout.com/to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web/fundamentals/design-and-ui/responsive/content?hl=es-4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2017: 14%</a:t>
            </a:r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progresiva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initial-scale=1, maximum-scale=1"&gt;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9904" r="11643" b="3285"/>
          <a:stretch/>
        </p:blipFill>
        <p:spPr>
          <a:xfrm>
            <a:off x="1540042" y="224589"/>
            <a:ext cx="9170860" cy="5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23" y="329884"/>
            <a:ext cx="7522210" cy="56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18012</TotalTime>
  <Words>1234</Words>
  <Application>Microsoft Office PowerPoint</Application>
  <PresentationFormat>Panorámica</PresentationFormat>
  <Paragraphs>288</Paragraphs>
  <Slides>52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Presentación de PowerPoint</vt:lpstr>
      <vt:lpstr>Presentación de PowerPoint</vt:lpstr>
      <vt:lpstr>Presentación de PowerPoint</vt:lpstr>
      <vt:lpstr>Presentación de PowerPoint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Presentación de PowerPoint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Presentación de PowerPoint</vt:lpstr>
      <vt:lpstr>Presentación de PowerPoint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4. Multimedios</vt:lpstr>
      <vt:lpstr>5. Tipografía</vt:lpstr>
      <vt:lpstr>Mejora progresiva</vt:lpstr>
      <vt:lpstr>Presentación de PowerPoint</vt:lpstr>
      <vt:lpstr>¿Para qué?</vt:lpstr>
      <vt:lpstr>Frameworks basados en el modelo Grid (ej. Bootstrap)</vt:lpstr>
      <vt:lpstr>Presentación de PowerPoint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594</cp:revision>
  <dcterms:created xsi:type="dcterms:W3CDTF">2017-05-02T21:53:04Z</dcterms:created>
  <dcterms:modified xsi:type="dcterms:W3CDTF">2018-10-22T02:35:19Z</dcterms:modified>
</cp:coreProperties>
</file>